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(FR),Provence (FR),Normandie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Bourgogne (FR),Drome (FR),Chantilly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Baie de Somme (FR),Bourgogne (FR),Chantilly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(FR),Le Cap d Agde (FR),Ars en Ré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Barcarès (FR),Deauville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(FR),Porto Vecchio (FR),Cap Ferret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(FR),Chamonix (FR),Val Thorens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Châtel (FR),La Plagne (FR),Courchevel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Gets (FR),Valloire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Martinique (LC),Guyane (GF),Réunion (RE)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(GF),Martinique (LC),Réunion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Strasbourg (FR),Lille (FR),Paris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(FR),Strasbourg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Belgique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Belgique Val Thoren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Belgique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Belgique La Clusa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Belgique Serre Chevalier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122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66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Belgiqu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Belgique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Belgiqu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Belgiqu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Belgique Guyane (G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hebdomadaire Belgique L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Belgiqu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Belgiqu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Belgiqu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Belgique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185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05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Alsa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Belgiqu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Belgiqu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Belgique Ardech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Belgique Baie de Somm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Belgique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Belgiqu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Belgique Le Cap d Agd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Belgique Ars en Ré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Belgique Biarrit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Belgique Le Barcarè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Belgique Antib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4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56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